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68" r:id="rId5"/>
    <p:sldId id="269" r:id="rId6"/>
    <p:sldId id="263" r:id="rId7"/>
    <p:sldId id="270" r:id="rId8"/>
    <p:sldId id="271" r:id="rId9"/>
    <p:sldId id="272" r:id="rId10"/>
    <p:sldId id="275" r:id="rId11"/>
    <p:sldId id="273" r:id="rId12"/>
    <p:sldId id="274" r:id="rId13"/>
    <p:sldId id="276" r:id="rId14"/>
    <p:sldId id="277" r:id="rId15"/>
    <p:sldId id="278" r:id="rId16"/>
    <p:sldId id="279" r:id="rId17"/>
    <p:sldId id="280" r:id="rId18"/>
    <p:sldId id="281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69AEAA9-DADB-433C-AD07-BFE383172ECE}">
          <p14:sldIdLst>
            <p14:sldId id="256"/>
            <p14:sldId id="257"/>
            <p14:sldId id="258"/>
            <p14:sldId id="268"/>
            <p14:sldId id="269"/>
            <p14:sldId id="263"/>
            <p14:sldId id="270"/>
            <p14:sldId id="271"/>
            <p14:sldId id="272"/>
            <p14:sldId id="275"/>
            <p14:sldId id="273"/>
            <p14:sldId id="274"/>
            <p14:sldId id="276"/>
            <p14:sldId id="277"/>
            <p14:sldId id="278"/>
            <p14:sldId id="279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8" y="18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1874ae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1874aec4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1874aec4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1874aec4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1874aec42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1874aec42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Controlling the Uncontrollable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F2639-1854-45E7-A0D1-6D38C3704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11824-549E-451F-B9CB-4C45C31DB4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DB96CF-E9A0-4DF0-863A-3C682E93E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943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9FE2B-F4E5-4E60-9D74-0C05B55A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F72E3-D38A-4F39-AA95-819ECF60F3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itial_response_l2=0.5l2_m1=m2">
            <a:hlinkClick r:id="" action="ppaction://media"/>
            <a:extLst>
              <a:ext uri="{FF2B5EF4-FFF2-40B4-BE49-F238E27FC236}">
                <a16:creationId xmlns:a16="http://schemas.microsoft.com/office/drawing/2014/main" id="{0318DA3C-9268-4FC8-8148-6E63400127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68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611AC-03EB-4A7C-98B5-71BBB578F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D0F06B-3A30-4563-92E6-89445ED584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itial_response_wx_l2=0.5l2_m1=m2">
            <a:hlinkClick r:id="" action="ppaction://media"/>
            <a:extLst>
              <a:ext uri="{FF2B5EF4-FFF2-40B4-BE49-F238E27FC236}">
                <a16:creationId xmlns:a16="http://schemas.microsoft.com/office/drawing/2014/main" id="{93CDC4CB-2500-4146-A2B2-815A70224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30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9CB82-0DB8-4D4A-A878-40DB1F24F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69529D-B42B-4E15-B091-A560C1D0E0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BC115B-1A57-4218-8605-E6F2AF933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787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0F4A0-68E6-4774-AB4C-DF55E694A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C81C61-4DF9-4FB3-8469-9D12F7A4DB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nitial_response_l2=0.5l2_m1=100.0m2">
            <a:hlinkClick r:id="" action="ppaction://media"/>
            <a:extLst>
              <a:ext uri="{FF2B5EF4-FFF2-40B4-BE49-F238E27FC236}">
                <a16:creationId xmlns:a16="http://schemas.microsoft.com/office/drawing/2014/main" id="{2AFE256E-46BE-4843-8B7F-51164739D9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533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691E-5C65-46D3-A341-50D1B6E35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389EE-6B3E-4C0F-88E1-0BA3C703C2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itial_response_wx_l2=0.5l2_m1=100.0m2">
            <a:hlinkClick r:id="" action="ppaction://media"/>
            <a:extLst>
              <a:ext uri="{FF2B5EF4-FFF2-40B4-BE49-F238E27FC236}">
                <a16:creationId xmlns:a16="http://schemas.microsoft.com/office/drawing/2014/main" id="{1894662C-F150-4EE5-A38D-C5069544C8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11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0C23F-4624-4042-8D09-0E0E43BD4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DBB8B-0431-4561-817F-7C4B0D3475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FAE7C1-5F49-4671-A4C0-A7E2ED512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027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4459E-382E-4973-B615-F6CA2DEBD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4D58A-19D4-4646-8397-597F800F88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itial_response_l2=0.9l2_m1=m2">
            <a:hlinkClick r:id="" action="ppaction://media"/>
            <a:extLst>
              <a:ext uri="{FF2B5EF4-FFF2-40B4-BE49-F238E27FC236}">
                <a16:creationId xmlns:a16="http://schemas.microsoft.com/office/drawing/2014/main" id="{90B805A9-0DE4-4B86-ACDA-0175E2CCD9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6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D0361-D4D8-4696-AD63-07111AFC8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D322F-F887-4270-9296-4B87FF8A6D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itial_response_wx_l2=0.9l2_m1=m2">
            <a:hlinkClick r:id="" action="ppaction://media"/>
            <a:extLst>
              <a:ext uri="{FF2B5EF4-FFF2-40B4-BE49-F238E27FC236}">
                <a16:creationId xmlns:a16="http://schemas.microsoft.com/office/drawing/2014/main" id="{2B7A3F7D-1E37-46B1-A07A-975C28DFA3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64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CartDemo">
            <a:hlinkClick r:id="" action="ppaction://media"/>
            <a:extLst>
              <a:ext uri="{FF2B5EF4-FFF2-40B4-BE49-F238E27FC236}">
                <a16:creationId xmlns:a16="http://schemas.microsoft.com/office/drawing/2014/main" id="{1D3CB234-959A-49D8-92D2-103A98FDBC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3345.6521"/>
                    <p14:bmk name="Bookmark 2" time="4930.4347"/>
                    <p14:bmk name="Bookmark 3" time="7043.4782"/>
                    <p14:bmk name="Bookmark 4" time="10961.413"/>
                    <p14:bmk name="Bookmark 5" time="12458.1521"/>
                    <p14:bmk name="Bookmark 6" time="14439.1304"/>
                    <p14:bmk name="Bookmark 7" time="16023.913"/>
                    <p14:bmk name="Bookmark 8" time="17608.6956"/>
                    <p14:bmk name="Bookmark 9" time="19941.8478"/>
                    <p14:bmk name="Bookmark 10" time="23331.5217"/>
                    <p14:bmk name="Bookmark 11" time="26104.8913"/>
                    <p14:bmk name="Bookmark 12" time="27601.6304"/>
                    <p14:bmk name="Bookmark 13" time="29054.3478"/>
                    <p14:bmk name="Bookmark 14" time="30595.1086"/>
                    <p14:bmk name="Bookmark 15" time="31783.6956"/>
                    <p14:bmk name="Bookmark 16" time="33632.6086"/>
                    <p14:bmk name="Bookmark 17" time="34733.1521"/>
                    <p14:bmk name="Bookmark 18" time="36450"/>
                    <p14:bmk name="Bookmark 19" time="39663.5869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50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"/>
                      </p:tgtEl>
                    </p:cond>
                  </p:nextCondLst>
                </p:seq>
                <p:seq concurrent="1" nextAc="seek">
                  <p:cTn id="1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2"/>
                      </p:tgtEl>
                    </p:cond>
                  </p:nextCondLst>
                </p:seq>
                <p:seq concurrent="1" nextAc="seek">
                  <p:cTn id="2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4" fill="hold">
                          <p:stCondLst>
                            <p:cond delay="0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3"/>
                      </p:tgtEl>
                    </p:cond>
                  </p:nextCondLst>
                </p:seq>
                <p:seq concurrent="1" nextAc="seek">
                  <p:cTn id="2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9" fill="hold">
                          <p:stCondLst>
                            <p:cond delay="0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4"/>
                      </p:tgtEl>
                    </p:cond>
                  </p:nextCondLst>
                </p:seq>
                <p:seq concurrent="1" nextAc="seek">
                  <p:cTn id="3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" fill="hold">
                          <p:stCondLst>
                            <p:cond delay="0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5"/>
                      </p:tgtEl>
                    </p:cond>
                  </p:nextCondLst>
                </p:seq>
                <p:seq concurrent="1" nextAc="seek">
                  <p:cTn id="3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9" fill="hold">
                          <p:stCondLst>
                            <p:cond delay="0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6"/>
                      </p:tgtEl>
                    </p:cond>
                  </p:nextCondLst>
                </p:seq>
                <p:seq concurrent="1" nextAc="seek">
                  <p:cTn id="4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4" fill="hold">
                          <p:stCondLst>
                            <p:cond delay="0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7"/>
                      </p:tgtEl>
                    </p:cond>
                  </p:nextCondLst>
                </p:seq>
                <p:seq concurrent="1" nextAc="seek">
                  <p:cTn id="4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9" fill="hold">
                          <p:stCondLst>
                            <p:cond delay="0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8"/>
                      </p:tgtEl>
                    </p:cond>
                  </p:nextCondLst>
                </p:seq>
                <p:seq concurrent="1" nextAc="seek">
                  <p:cTn id="5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4" fill="hold">
                          <p:stCondLst>
                            <p:cond delay="0"/>
                          </p:stCondLst>
                          <p:childTnLst>
                            <p:par>
                              <p:cTn id="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9"/>
                      </p:tgtEl>
                    </p:cond>
                  </p:nextCondLst>
                </p:seq>
                <p:seq concurrent="1" nextAc="seek">
                  <p:cTn id="5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9" fill="hold">
                          <p:stCondLst>
                            <p:cond delay="0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0"/>
                      </p:tgtEl>
                    </p:cond>
                  </p:nextCondLst>
                </p:seq>
                <p:seq concurrent="1" nextAc="seek">
                  <p:cTn id="6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4" fill="hold">
                          <p:stCondLst>
                            <p:cond delay="0"/>
                          </p:stCondLst>
                          <p:childTnLst>
                            <p:par>
                              <p:cTn id="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1"/>
                      </p:tgtEl>
                    </p:cond>
                  </p:nextCondLst>
                </p:seq>
                <p:seq concurrent="1" nextAc="seek">
                  <p:cTn id="6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9" fill="hold">
                          <p:stCondLst>
                            <p:cond delay="0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7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2"/>
                      </p:tgtEl>
                    </p:cond>
                  </p:nextCondLst>
                </p:seq>
                <p:seq concurrent="1" nextAc="seek">
                  <p:cTn id="7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4" fill="hold">
                          <p:stCondLst>
                            <p:cond delay="0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7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3"/>
                      </p:tgtEl>
                    </p:cond>
                  </p:nextCondLst>
                </p:seq>
                <p:seq concurrent="1" nextAc="seek">
                  <p:cTn id="7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9" fill="hold">
                          <p:stCondLst>
                            <p:cond delay="0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8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4"/>
                      </p:tgtEl>
                    </p:cond>
                  </p:nextCondLst>
                </p:seq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8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5"/>
                      </p:tgtEl>
                    </p:cond>
                  </p:nextCondLst>
                </p:seq>
                <p:seq concurrent="1" nextAc="seek">
                  <p:cTn id="8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9" fill="hold">
                          <p:stCondLst>
                            <p:cond delay="0"/>
                          </p:stCondLst>
                          <p:childTnLst>
                            <p:par>
                              <p:cTn id="9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9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6"/>
                      </p:tgtEl>
                    </p:cond>
                  </p:nextCondLst>
                </p:seq>
                <p:seq concurrent="1" nextAc="seek">
                  <p:cTn id="9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4" fill="hold">
                          <p:stCondLst>
                            <p:cond delay="0"/>
                          </p:stCondLst>
                          <p:childTnLst>
                            <p:par>
                              <p:cTn id="9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9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7"/>
                      </p:tgtEl>
                    </p:cond>
                  </p:nextCondLst>
                </p:seq>
                <p:seq concurrent="1" nextAc="seek">
                  <p:cTn id="9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9" fill="hold">
                          <p:stCondLst>
                            <p:cond delay="0"/>
                          </p:stCondLst>
                          <p:childTnLst>
                            <p:par>
                              <p:cTn id="10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8"/>
                      </p:tgtEl>
                    </p:cond>
                  </p:nextCondLst>
                </p:seq>
                <p:seq concurrent="1" nextAc="seek">
                  <p:cTn id="103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4" fill="hold">
                          <p:stCondLst>
                            <p:cond delay="0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7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9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50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5" name="Dynamics">
            <a:hlinkClick r:id="" action="ppaction://media"/>
            <a:extLst>
              <a:ext uri="{FF2B5EF4-FFF2-40B4-BE49-F238E27FC236}">
                <a16:creationId xmlns:a16="http://schemas.microsoft.com/office/drawing/2014/main" id="{5CFBF032-E0A6-49F9-9CB8-9CAF6B45C0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1982.6086"/>
                    <p14:bmk name="Bookmark 2" time="3443.4782"/>
                    <p14:bmk name="Bookmark 3" time="6000"/>
                    <p14:bmk name="Bookmark 4" time="7878.2608"/>
                    <p14:bmk name="Bookmark 5" time="10747.826"/>
                    <p14:bmk name="Bookmark 6" time="12521.7391"/>
                    <p14:bmk name="Bookmark 7" time="13721.7391"/>
                    <p14:bmk name="Bookmark 8" time="16747.826"/>
                    <p14:bmk name="Bookmark 9" time="18313.0434"/>
                    <p14:bmk name="Bookmark 10" time="20556.5217"/>
                    <p14:bmk name="Bookmark 11" time="22539.1304"/>
                    <p14:bmk name="Bookmark 12" time="23843.4782"/>
                    <p14:bmk name="Bookmark 13" time="25304.3478"/>
                    <p14:bmk name="Bookmark 14" time="27547.826"/>
                    <p14:bmk name="Bookmark 15" time="29321.7391"/>
                    <p14:bmk name="Bookmark 16" time="31460.8695"/>
                    <p14:bmk name="Bookmark 17" time="35478.2608"/>
                    <p14:bmk name="Bookmark 18" time="37147.826"/>
                    <p14:bmk name="Bookmark 19" time="38243.4782"/>
                    <p14:bmk name="Bookmark 20" time="39808.6956"/>
                    <p14:bmk name="Bookmark 21" time="41269.5652"/>
                    <p14:bmk name="Bookmark 22" time="46956.5217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80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"/>
                      </p:tgtEl>
                    </p:cond>
                  </p:nextCondLst>
                </p:seq>
                <p:seq concurrent="1" nextAc="seek">
                  <p:cTn id="1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"/>
                      </p:tgtEl>
                    </p:cond>
                  </p:nextCondLst>
                </p:seq>
                <p:seq concurrent="1" nextAc="seek">
                  <p:cTn id="2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4" fill="hold">
                          <p:stCondLst>
                            <p:cond delay="0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3"/>
                      </p:tgtEl>
                    </p:cond>
                  </p:nextCondLst>
                </p:seq>
                <p:seq concurrent="1" nextAc="seek">
                  <p:cTn id="2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9" fill="hold">
                          <p:stCondLst>
                            <p:cond delay="0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4"/>
                      </p:tgtEl>
                    </p:cond>
                  </p:nextCondLst>
                </p:seq>
                <p:seq concurrent="1" nextAc="seek">
                  <p:cTn id="3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" fill="hold">
                          <p:stCondLst>
                            <p:cond delay="0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5"/>
                      </p:tgtEl>
                    </p:cond>
                  </p:nextCondLst>
                </p:seq>
                <p:seq concurrent="1" nextAc="seek">
                  <p:cTn id="3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9" fill="hold">
                          <p:stCondLst>
                            <p:cond delay="0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6"/>
                      </p:tgtEl>
                    </p:cond>
                  </p:nextCondLst>
                </p:seq>
                <p:seq concurrent="1" nextAc="seek">
                  <p:cTn id="4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4" fill="hold">
                          <p:stCondLst>
                            <p:cond delay="0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7"/>
                      </p:tgtEl>
                    </p:cond>
                  </p:nextCondLst>
                </p:seq>
                <p:seq concurrent="1" nextAc="seek">
                  <p:cTn id="4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9" fill="hold">
                          <p:stCondLst>
                            <p:cond delay="0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8"/>
                      </p:tgtEl>
                    </p:cond>
                  </p:nextCondLst>
                </p:seq>
                <p:seq concurrent="1" nextAc="seek">
                  <p:cTn id="5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4" fill="hold">
                          <p:stCondLst>
                            <p:cond delay="0"/>
                          </p:stCondLst>
                          <p:childTnLst>
                            <p:par>
                              <p:cTn id="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9"/>
                      </p:tgtEl>
                    </p:cond>
                  </p:nextCondLst>
                </p:seq>
                <p:seq concurrent="1" nextAc="seek">
                  <p:cTn id="5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9" fill="hold">
                          <p:stCondLst>
                            <p:cond delay="0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0"/>
                      </p:tgtEl>
                    </p:cond>
                  </p:nextCondLst>
                </p:seq>
                <p:seq concurrent="1" nextAc="seek">
                  <p:cTn id="6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4" fill="hold">
                          <p:stCondLst>
                            <p:cond delay="0"/>
                          </p:stCondLst>
                          <p:childTnLst>
                            <p:par>
                              <p:cTn id="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1"/>
                      </p:tgtEl>
                    </p:cond>
                  </p:nextCondLst>
                </p:seq>
                <p:seq concurrent="1" nextAc="seek">
                  <p:cTn id="6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9" fill="hold">
                          <p:stCondLst>
                            <p:cond delay="0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7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2"/>
                      </p:tgtEl>
                    </p:cond>
                  </p:nextCondLst>
                </p:seq>
                <p:seq concurrent="1" nextAc="seek">
                  <p:cTn id="7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4" fill="hold">
                          <p:stCondLst>
                            <p:cond delay="0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7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3"/>
                      </p:tgtEl>
                    </p:cond>
                  </p:nextCondLst>
                </p:seq>
                <p:seq concurrent="1" nextAc="seek">
                  <p:cTn id="7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9" fill="hold">
                          <p:stCondLst>
                            <p:cond delay="0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8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4"/>
                      </p:tgtEl>
                    </p:cond>
                  </p:nextCondLst>
                </p:seq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8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5"/>
                      </p:tgtEl>
                    </p:cond>
                  </p:nextCondLst>
                </p:seq>
                <p:seq concurrent="1" nextAc="seek">
                  <p:cTn id="8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9" fill="hold">
                          <p:stCondLst>
                            <p:cond delay="0"/>
                          </p:stCondLst>
                          <p:childTnLst>
                            <p:par>
                              <p:cTn id="9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9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6"/>
                      </p:tgtEl>
                    </p:cond>
                  </p:nextCondLst>
                </p:seq>
                <p:seq concurrent="1" nextAc="seek">
                  <p:cTn id="9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4" fill="hold">
                          <p:stCondLst>
                            <p:cond delay="0"/>
                          </p:stCondLst>
                          <p:childTnLst>
                            <p:par>
                              <p:cTn id="9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9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7"/>
                      </p:tgtEl>
                    </p:cond>
                  </p:nextCondLst>
                </p:seq>
                <p:seq concurrent="1" nextAc="seek">
                  <p:cTn id="9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9" fill="hold">
                          <p:stCondLst>
                            <p:cond delay="0"/>
                          </p:stCondLst>
                          <p:childTnLst>
                            <p:par>
                              <p:cTn id="10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8"/>
                      </p:tgtEl>
                    </p:cond>
                  </p:nextCondLst>
                </p:seq>
                <p:seq concurrent="1" nextAc="seek">
                  <p:cTn id="10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4" fill="hold">
                          <p:stCondLst>
                            <p:cond delay="0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9"/>
                      </p:tgtEl>
                    </p:cond>
                  </p:nextCondLst>
                </p:seq>
                <p:seq concurrent="1" nextAc="seek">
                  <p:cTn id="10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9" fill="hold">
                          <p:stCondLst>
                            <p:cond delay="0"/>
                          </p:stCondLst>
                          <p:childTnLst>
                            <p:par>
                              <p:cTn id="1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1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0"/>
                      </p:tgtEl>
                    </p:cond>
                  </p:nextCondLst>
                </p:seq>
                <p:seq concurrent="1" nextAc="seek">
                  <p:cTn id="11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4" fill="hold">
                          <p:stCondLst>
                            <p:cond delay="0"/>
                          </p:stCondLst>
                          <p:childTnLst>
                            <p:par>
                              <p:cTn id="1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1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1"/>
                      </p:tgtEl>
                    </p:cond>
                  </p:nextCondLst>
                </p:seq>
                <p:seq concurrent="1" nextAc="seek">
                  <p:cTn id="11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9" fill="hold">
                          <p:stCondLst>
                            <p:cond delay="0"/>
                          </p:stCondLst>
                          <p:childTnLst>
                            <p:par>
                              <p:cTn id="1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2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80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33DE0-F872-4777-922A-8D77835B0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8817E-FC90-4EDB-B81A-4F6CAB6344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rols">
            <a:hlinkClick r:id="" action="ppaction://media"/>
            <a:extLst>
              <a:ext uri="{FF2B5EF4-FFF2-40B4-BE49-F238E27FC236}">
                <a16:creationId xmlns:a16="http://schemas.microsoft.com/office/drawing/2014/main" id="{CCA277CE-B7BF-40BD-BDB7-CEB49903F5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3860.8695"/>
                    <p14:bmk name="Bookmark 2" time="8243.4782"/>
                    <p14:bmk name="Bookmark 3" time="12939.1304"/>
                    <p14:bmk name="Bookmark 5" time="14295.6521"/>
                    <p14:bmk name="Bookmark 6" time="16173.913"/>
                    <p14:bmk name="Bookmark 7" time="18260.8695"/>
                    <p14:bmk name="Bookmark 8" time="24208.6956"/>
                    <p14:bmk name="Bookmark 9" time="27547.826"/>
                    <p14:bmk name="Bookmark 10" time="34434.7826"/>
                    <p14:bmk name="Bookmark 11" time="38713.0434"/>
                    <p14:bmk name="Bookmark 12" time="41426.0869"/>
                    <p14:bmk name="Bookmark 13" time="42678.2608"/>
                    <p14:bmk name="Bookmark 14" time="44034.7826"/>
                    <p14:bmk name="Bookmark 15" time="49252.1739"/>
                    <p14:bmk name="Bookmark 16" time="54469.5652"/>
                    <p14:bmk name="Bookmark 17" time="56556.5217"/>
                    <p14:bmk name="Bookmark 18" time="59269.5652"/>
                    <p14:bmk name="Bookmark 19" time="62295.6521"/>
                    <p14:bmk name="Bookmark 20" time="68034.78260000001"/>
                    <p14:bmk name="Bookmark 21" time="70956.5217"/>
                    <p14:bmk name="Bookmark 22" time="71895.6521"/>
                    <p14:bmk name="Bookmark 23" time="73565.2173"/>
                    <p14:bmk name="Bookmark 24" time="76591.3043"/>
                    <p14:bmk name="Bookmark 25" time="78469.5652"/>
                    <p14:bmk name="Bookmark 26" time="79826.08689999999"/>
                    <p14:bmk name="Bookmark 27" time="81391.3043"/>
                    <p14:bmk name="Bookmark 28" time="82643.4782"/>
                    <p14:bmk name="Bookmark 29" time="86086.9565"/>
                    <p14:bmk name="Bookmark 30" time="89426.08689999999"/>
                    <p14:bmk name="Bookmark 31" time="92765.2173"/>
                    <p14:bmk name="Bookmark 32" time="94434.78260000001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89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960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4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"/>
                      </p:tgtEl>
                    </p:cond>
                  </p:nextCondLst>
                </p:seq>
                <p:seq concurrent="1" nextAc="seek">
                  <p:cTn id="1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"/>
                      </p:tgtEl>
                    </p:cond>
                  </p:nextCondLst>
                </p:seq>
                <p:seq concurrent="1" nextAc="seek">
                  <p:cTn id="2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4" fill="hold">
                          <p:stCondLst>
                            <p:cond delay="0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3"/>
                      </p:tgtEl>
                    </p:cond>
                  </p:nextCondLst>
                </p:seq>
                <p:seq concurrent="1" nextAc="seek">
                  <p:cTn id="2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9" fill="hold">
                          <p:stCondLst>
                            <p:cond delay="0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5"/>
                      </p:tgtEl>
                    </p:cond>
                  </p:nextCondLst>
                </p:seq>
                <p:seq concurrent="1" nextAc="seek">
                  <p:cTn id="3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" fill="hold">
                          <p:stCondLst>
                            <p:cond delay="0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6"/>
                      </p:tgtEl>
                    </p:cond>
                  </p:nextCondLst>
                </p:seq>
                <p:seq concurrent="1" nextAc="seek">
                  <p:cTn id="3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9" fill="hold">
                          <p:stCondLst>
                            <p:cond delay="0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7"/>
                      </p:tgtEl>
                    </p:cond>
                  </p:nextCondLst>
                </p:seq>
                <p:seq concurrent="1" nextAc="seek">
                  <p:cTn id="4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4" fill="hold">
                          <p:stCondLst>
                            <p:cond delay="0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8"/>
                      </p:tgtEl>
                    </p:cond>
                  </p:nextCondLst>
                </p:seq>
                <p:seq concurrent="1" nextAc="seek">
                  <p:cTn id="4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9" fill="hold">
                          <p:stCondLst>
                            <p:cond delay="0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9"/>
                      </p:tgtEl>
                    </p:cond>
                  </p:nextCondLst>
                </p:seq>
                <p:seq concurrent="1" nextAc="seek">
                  <p:cTn id="5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4" fill="hold">
                          <p:stCondLst>
                            <p:cond delay="0"/>
                          </p:stCondLst>
                          <p:childTnLst>
                            <p:par>
                              <p:cTn id="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0"/>
                      </p:tgtEl>
                    </p:cond>
                  </p:nextCondLst>
                </p:seq>
                <p:seq concurrent="1" nextAc="seek">
                  <p:cTn id="5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9" fill="hold">
                          <p:stCondLst>
                            <p:cond delay="0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1"/>
                      </p:tgtEl>
                    </p:cond>
                  </p:nextCondLst>
                </p:seq>
                <p:seq concurrent="1" nextAc="seek">
                  <p:cTn id="6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4" fill="hold">
                          <p:stCondLst>
                            <p:cond delay="0"/>
                          </p:stCondLst>
                          <p:childTnLst>
                            <p:par>
                              <p:cTn id="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2"/>
                      </p:tgtEl>
                    </p:cond>
                  </p:nextCondLst>
                </p:seq>
                <p:seq concurrent="1" nextAc="seek">
                  <p:cTn id="6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9" fill="hold">
                          <p:stCondLst>
                            <p:cond delay="0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7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3"/>
                      </p:tgtEl>
                    </p:cond>
                  </p:nextCondLst>
                </p:seq>
                <p:seq concurrent="1" nextAc="seek">
                  <p:cTn id="7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4" fill="hold">
                          <p:stCondLst>
                            <p:cond delay="0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7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4"/>
                      </p:tgtEl>
                    </p:cond>
                  </p:nextCondLst>
                </p:seq>
                <p:seq concurrent="1" nextAc="seek">
                  <p:cTn id="7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9" fill="hold">
                          <p:stCondLst>
                            <p:cond delay="0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8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5"/>
                      </p:tgtEl>
                    </p:cond>
                  </p:nextCondLst>
                </p:seq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8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6"/>
                      </p:tgtEl>
                    </p:cond>
                  </p:nextCondLst>
                </p:seq>
                <p:seq concurrent="1" nextAc="seek">
                  <p:cTn id="8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9" fill="hold">
                          <p:stCondLst>
                            <p:cond delay="0"/>
                          </p:stCondLst>
                          <p:childTnLst>
                            <p:par>
                              <p:cTn id="9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9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7"/>
                      </p:tgtEl>
                    </p:cond>
                  </p:nextCondLst>
                </p:seq>
                <p:seq concurrent="1" nextAc="seek">
                  <p:cTn id="9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4" fill="hold">
                          <p:stCondLst>
                            <p:cond delay="0"/>
                          </p:stCondLst>
                          <p:childTnLst>
                            <p:par>
                              <p:cTn id="9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9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8"/>
                      </p:tgtEl>
                    </p:cond>
                  </p:nextCondLst>
                </p:seq>
                <p:seq concurrent="1" nextAc="seek">
                  <p:cTn id="9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9" fill="hold">
                          <p:stCondLst>
                            <p:cond delay="0"/>
                          </p:stCondLst>
                          <p:childTnLst>
                            <p:par>
                              <p:cTn id="10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9"/>
                      </p:tgtEl>
                    </p:cond>
                  </p:nextCondLst>
                </p:seq>
                <p:seq concurrent="1" nextAc="seek">
                  <p:cTn id="10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4" fill="hold">
                          <p:stCondLst>
                            <p:cond delay="0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0"/>
                      </p:tgtEl>
                    </p:cond>
                  </p:nextCondLst>
                </p:seq>
                <p:seq concurrent="1" nextAc="seek">
                  <p:cTn id="10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9" fill="hold">
                          <p:stCondLst>
                            <p:cond delay="0"/>
                          </p:stCondLst>
                          <p:childTnLst>
                            <p:par>
                              <p:cTn id="1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1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1"/>
                      </p:tgtEl>
                    </p:cond>
                  </p:nextCondLst>
                </p:seq>
                <p:seq concurrent="1" nextAc="seek">
                  <p:cTn id="11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4" fill="hold">
                          <p:stCondLst>
                            <p:cond delay="0"/>
                          </p:stCondLst>
                          <p:childTnLst>
                            <p:par>
                              <p:cTn id="1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1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2"/>
                      </p:tgtEl>
                    </p:cond>
                  </p:nextCondLst>
                </p:seq>
                <p:seq concurrent="1" nextAc="seek">
                  <p:cTn id="11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9" fill="hold">
                          <p:stCondLst>
                            <p:cond delay="0"/>
                          </p:stCondLst>
                          <p:childTnLst>
                            <p:par>
                              <p:cTn id="1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3"/>
                      </p:tgtEl>
                    </p:cond>
                  </p:nextCondLst>
                </p:seq>
                <p:seq concurrent="1" nextAc="seek">
                  <p:cTn id="12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4" fill="hold">
                          <p:stCondLst>
                            <p:cond delay="0"/>
                          </p:stCondLst>
                          <p:childTnLst>
                            <p:par>
                              <p:cTn id="1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4"/>
                      </p:tgtEl>
                    </p:cond>
                  </p:nextCondLst>
                </p:seq>
                <p:seq concurrent="1" nextAc="seek">
                  <p:cTn id="12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9" fill="hold">
                          <p:stCondLst>
                            <p:cond delay="0"/>
                          </p:stCondLst>
                          <p:childTnLst>
                            <p:par>
                              <p:cTn id="1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3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5"/>
                      </p:tgtEl>
                    </p:cond>
                  </p:nextCondLst>
                </p:seq>
                <p:seq concurrent="1" nextAc="seek">
                  <p:cTn id="13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4" fill="hold">
                          <p:stCondLst>
                            <p:cond delay="0"/>
                          </p:stCondLst>
                          <p:childTnLst>
                            <p:par>
                              <p:cTn id="1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3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6"/>
                      </p:tgtEl>
                    </p:cond>
                  </p:nextCondLst>
                </p:seq>
                <p:seq concurrent="1" nextAc="seek">
                  <p:cTn id="13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9" fill="hold">
                          <p:stCondLst>
                            <p:cond delay="0"/>
                          </p:stCondLst>
                          <p:childTnLst>
                            <p:par>
                              <p:cTn id="1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4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7"/>
                      </p:tgtEl>
                    </p:cond>
                  </p:nextCondLst>
                </p:seq>
                <p:seq concurrent="1" nextAc="seek">
                  <p:cTn id="14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4" fill="hold">
                          <p:stCondLst>
                            <p:cond delay="0"/>
                          </p:stCondLst>
                          <p:childTnLst>
                            <p:par>
                              <p:cTn id="1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4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8"/>
                      </p:tgtEl>
                    </p:cond>
                  </p:nextCondLst>
                </p:seq>
                <p:seq concurrent="1" nextAc="seek">
                  <p:cTn id="14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9" fill="hold">
                          <p:stCondLst>
                            <p:cond delay="0"/>
                          </p:stCondLst>
                          <p:childTnLst>
                            <p:par>
                              <p:cTn id="1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5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9"/>
                      </p:tgtEl>
                    </p:cond>
                  </p:nextCondLst>
                </p:seq>
                <p:seq concurrent="1" nextAc="seek">
                  <p:cTn id="15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3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54" fill="hold">
                          <p:stCondLst>
                            <p:cond delay="0"/>
                          </p:stCondLst>
                          <p:childTnLst>
                            <p:par>
                              <p:cTn id="1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5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30"/>
                      </p:tgtEl>
                    </p:cond>
                  </p:nextCondLst>
                </p:seq>
                <p:seq concurrent="1" nextAc="seek">
                  <p:cTn id="15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3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59" fill="hold">
                          <p:stCondLst>
                            <p:cond delay="0"/>
                          </p:stCondLst>
                          <p:childTnLst>
                            <p:par>
                              <p:cTn id="1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6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31"/>
                      </p:tgtEl>
                    </p:cond>
                  </p:nextCondLst>
                </p:seq>
                <p:seq concurrent="1" nextAc="seek">
                  <p:cTn id="16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3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64" fill="hold">
                          <p:stCondLst>
                            <p:cond delay="0"/>
                          </p:stCondLst>
                          <p:childTnLst>
                            <p:par>
                              <p:cTn id="1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6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32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960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4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9C11A-752B-4EEE-82C1-B30C73BC5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2977A-FCF7-4904-A018-6F23598123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itialConditionsEqualMass">
            <a:hlinkClick r:id="" action="ppaction://media"/>
            <a:extLst>
              <a:ext uri="{FF2B5EF4-FFF2-40B4-BE49-F238E27FC236}">
                <a16:creationId xmlns:a16="http://schemas.microsoft.com/office/drawing/2014/main" id="{CE22969B-E878-4839-8081-A5EB18066F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2762.5"/>
                    <p14:bmk name="Bookmark 2" time="4925"/>
                    <p14:bmk name="Bookmark 3" time="6175"/>
                    <p14:bmk name="Bookmark 4" time="8300"/>
                    <p14:bmk name="Bookmark 5" time="11150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0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F14993-D5FB-4149-8C57-A31C1786B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nitial_response_l2=0.5l2_m1=m2">
            <a:hlinkClick r:id="" action="ppaction://media"/>
            <a:extLst>
              <a:ext uri="{FF2B5EF4-FFF2-40B4-BE49-F238E27FC236}">
                <a16:creationId xmlns:a16="http://schemas.microsoft.com/office/drawing/2014/main" id="{42410BC4-7135-4FC6-9081-4ADE92B36C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26B11-12C2-45E9-B61A-B9884CE72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E3D22-A4B3-4363-9719-A6E6BD5E1B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itial_response_wx_l2=0.5l2_m1=m2">
            <a:hlinkClick r:id="" action="ppaction://media"/>
            <a:extLst>
              <a:ext uri="{FF2B5EF4-FFF2-40B4-BE49-F238E27FC236}">
                <a16:creationId xmlns:a16="http://schemas.microsoft.com/office/drawing/2014/main" id="{6EFD11FF-3986-48AE-86FC-C88022916A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120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BE272-7C05-4F64-BCDF-D757FE416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E7430-06BD-4E9F-BE59-8928F5528C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pulse_response_l2=0.5l2_m1=m2">
            <a:hlinkClick r:id="" action="ppaction://media"/>
            <a:extLst>
              <a:ext uri="{FF2B5EF4-FFF2-40B4-BE49-F238E27FC236}">
                <a16:creationId xmlns:a16="http://schemas.microsoft.com/office/drawing/2014/main" id="{55F5408C-1886-473E-B832-CC0DC95D3A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72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94887-9768-40C5-A82D-E2BAFF41F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5A0FD-2017-4A68-9347-01CE06281B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pulse_response_wx_l2=0.5l2_m1=m2">
            <a:hlinkClick r:id="" action="ppaction://media"/>
            <a:extLst>
              <a:ext uri="{FF2B5EF4-FFF2-40B4-BE49-F238E27FC236}">
                <a16:creationId xmlns:a16="http://schemas.microsoft.com/office/drawing/2014/main" id="{7B2395B9-2EF6-4997-98FD-6579ADD3BB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98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1965</TotalTime>
  <Words>3</Words>
  <Application>Microsoft Office PowerPoint</Application>
  <PresentationFormat>On-screen Show (16:9)</PresentationFormat>
  <Paragraphs>1</Paragraphs>
  <Slides>18</Slides>
  <Notes>4</Notes>
  <HiddenSlides>0</HiddenSlides>
  <MMClips>14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Arial</vt:lpstr>
      <vt:lpstr>Simple Light</vt:lpstr>
      <vt:lpstr>Controlling the Uncontrollable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Controlling the Uncontrollable</dc:title>
  <dc:creator>Corey Spohn</dc:creator>
  <cp:lastModifiedBy>Corey Spohn</cp:lastModifiedBy>
  <cp:revision>12</cp:revision>
  <dcterms:modified xsi:type="dcterms:W3CDTF">2019-05-21T19:45:24Z</dcterms:modified>
</cp:coreProperties>
</file>